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5" r:id="rId3"/>
    <p:sldId id="301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304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2" r:id="rId50"/>
    <p:sldId id="303" r:id="rId51"/>
  </p:sldIdLst>
  <p:sldSz cx="9144000" cy="6858000" type="screen4x3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FF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02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6655D-6BC4-43B7-B00E-54BA8C3A543F}" type="datetimeFigureOut">
              <a:rPr lang="en-US" smtClean="0"/>
              <a:t>6/19/2015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5E6A5-7D5E-4B6E-AF0B-D0F6C1519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9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6655D-6BC4-43B7-B00E-54BA8C3A543F}" type="datetimeFigureOut">
              <a:rPr lang="en-US" smtClean="0"/>
              <a:t>6/19/2015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5E6A5-7D5E-4B6E-AF0B-D0F6C1519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77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6655D-6BC4-43B7-B00E-54BA8C3A543F}" type="datetimeFigureOut">
              <a:rPr lang="en-US" smtClean="0"/>
              <a:t>6/19/2015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5E6A5-7D5E-4B6E-AF0B-D0F6C1519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0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6655D-6BC4-43B7-B00E-54BA8C3A543F}" type="datetimeFigureOut">
              <a:rPr lang="en-US" smtClean="0"/>
              <a:t>6/19/2015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5E6A5-7D5E-4B6E-AF0B-D0F6C1519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24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6655D-6BC4-43B7-B00E-54BA8C3A543F}" type="datetimeFigureOut">
              <a:rPr lang="en-US" smtClean="0"/>
              <a:t>6/19/2015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5E6A5-7D5E-4B6E-AF0B-D0F6C1519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82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6655D-6BC4-43B7-B00E-54BA8C3A543F}" type="datetimeFigureOut">
              <a:rPr lang="en-US" smtClean="0"/>
              <a:t>6/19/2015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5E6A5-7D5E-4B6E-AF0B-D0F6C1519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99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6655D-6BC4-43B7-B00E-54BA8C3A543F}" type="datetimeFigureOut">
              <a:rPr lang="en-US" smtClean="0"/>
              <a:t>6/19/2015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5E6A5-7D5E-4B6E-AF0B-D0F6C1519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0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6655D-6BC4-43B7-B00E-54BA8C3A543F}" type="datetimeFigureOut">
              <a:rPr lang="en-US" smtClean="0"/>
              <a:t>6/19/2015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5E6A5-7D5E-4B6E-AF0B-D0F6C1519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8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6655D-6BC4-43B7-B00E-54BA8C3A543F}" type="datetimeFigureOut">
              <a:rPr lang="en-US" smtClean="0"/>
              <a:t>6/19/2015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5E6A5-7D5E-4B6E-AF0B-D0F6C1519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93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6655D-6BC4-43B7-B00E-54BA8C3A543F}" type="datetimeFigureOut">
              <a:rPr lang="en-US" smtClean="0"/>
              <a:t>6/19/2015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5E6A5-7D5E-4B6E-AF0B-D0F6C1519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89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6655D-6BC4-43B7-B00E-54BA8C3A543F}" type="datetimeFigureOut">
              <a:rPr lang="en-US" smtClean="0"/>
              <a:t>6/19/2015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5E6A5-7D5E-4B6E-AF0B-D0F6C1519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68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6655D-6BC4-43B7-B00E-54BA8C3A543F}" type="datetimeFigureOut">
              <a:rPr lang="en-US" smtClean="0"/>
              <a:t>6/19/2015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5E6A5-7D5E-4B6E-AF0B-D0F6C1519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645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2097882"/>
            <a:ext cx="7772400" cy="14700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8" y="-76200"/>
            <a:ext cx="9143999" cy="6857999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886200"/>
            <a:ext cx="9144000" cy="17526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Goudy Stout" panose="0202090407030B020401" pitchFamily="18" charset="0"/>
              </a:rPr>
              <a:t>Arduino Robotics</a:t>
            </a:r>
          </a:p>
          <a:p>
            <a:r>
              <a:rPr lang="en-US" sz="2800" dirty="0" err="1" smtClean="0">
                <a:solidFill>
                  <a:schemeClr val="tx1"/>
                </a:solidFill>
                <a:latin typeface="Goudy Stout" panose="0202090407030B020401" pitchFamily="18" charset="0"/>
              </a:rPr>
              <a:t>Gssm</a:t>
            </a:r>
            <a:r>
              <a:rPr lang="en-US" sz="2800" dirty="0" smtClean="0">
                <a:solidFill>
                  <a:schemeClr val="tx1"/>
                </a:solidFill>
                <a:latin typeface="Goudy Stout" panose="0202090407030B020401" pitchFamily="18" charset="0"/>
              </a:rPr>
              <a:t> summer camp </a:t>
            </a:r>
          </a:p>
          <a:p>
            <a:r>
              <a:rPr lang="en-US" sz="2800" dirty="0" smtClean="0">
                <a:solidFill>
                  <a:schemeClr val="tx1"/>
                </a:solidFill>
                <a:latin typeface="Goudy Stout" panose="0202090407030B020401" pitchFamily="18" charset="0"/>
              </a:rPr>
              <a:t>2015</a:t>
            </a:r>
            <a:endParaRPr lang="en-US" sz="2800" dirty="0">
              <a:solidFill>
                <a:schemeClr val="tx1"/>
              </a:solidFill>
              <a:latin typeface="Goudy Stout" panose="0202090407030B0204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04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_323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880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DCIM\100KZ740\100_33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97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_323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496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_324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439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_324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60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_324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676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_324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924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_324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256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_324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019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_324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165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DCIM\100KZ740\100_33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047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86400" y="5334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Thank you Ms. </a:t>
            </a:r>
            <a:r>
              <a:rPr lang="en-US" dirty="0" err="1" smtClean="0"/>
              <a:t>Englehardt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86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_324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050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_324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794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_324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669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_325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1714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_325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888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_325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308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_325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710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_325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415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_325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920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_325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633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9233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_325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883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_325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232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_325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352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_326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657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_326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18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_326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315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_326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459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_326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455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_326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261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_326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544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_323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467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_326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275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_326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893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_326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856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_327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955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_327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994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_327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841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_327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404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_327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495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_327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939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0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_323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957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DCIM\100KZ740\100_33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11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_323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291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_323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747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_323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780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_323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821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12</Words>
  <Application>Microsoft Office PowerPoint</Application>
  <PresentationFormat>On-screen Show (4:3)</PresentationFormat>
  <Paragraphs>4</Paragraphs>
  <Slides>50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gststudent</dc:creator>
  <cp:lastModifiedBy>gststudent</cp:lastModifiedBy>
  <cp:revision>7</cp:revision>
  <dcterms:created xsi:type="dcterms:W3CDTF">2015-06-19T18:24:21Z</dcterms:created>
  <dcterms:modified xsi:type="dcterms:W3CDTF">2015-06-19T19:55:48Z</dcterms:modified>
</cp:coreProperties>
</file>